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908" autoAdjust="0"/>
  </p:normalViewPr>
  <p:slideViewPr>
    <p:cSldViewPr snapToGrid="0">
      <p:cViewPr varScale="1">
        <p:scale>
          <a:sx n="84" d="100"/>
          <a:sy n="84" d="100"/>
        </p:scale>
        <p:origin x="16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6F764-63D9-4F47-8EC4-06D88740AB80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2F82D-E609-4AE4-916C-3156A6E64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20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81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99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36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15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778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067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F82D-E609-4AE4-916C-3156A6E642B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18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1E31-62BD-F344-7850-9EBEB8328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81F9A-A39B-1685-72E9-099E6EA0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AE830-9EA5-6D56-125A-8963B0FA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F971F-4C1C-263C-18B3-F7D33AE2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4491-F34A-E6F4-803A-35D16B5A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05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5B97-1D56-CBB6-F32F-87F631A4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3A86D-711E-41D0-D53C-66D3DD3C1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14A2E-91DB-1C3F-FE81-5467BECD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CC98-E7AC-6B2D-B2FB-5166CA75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A3B95-05B3-B97C-4C0B-94B5A08B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10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D6ADA-78F3-0CE6-9342-95BC723EB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E1903-1A41-09E2-9229-09031303C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41DD3-9418-B37F-2418-E637F9CF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10F4-E1E7-957A-7F2D-0E20C89A5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6866-9CBE-0000-A6C9-5F9925E6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91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23E1-EAC1-B1B5-152B-4A85B13E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E957-6CAF-E0D5-02CA-43A31308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C3D49-B2D3-D093-C1FB-9E735864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376A-53FE-BA10-E9C8-3E34907F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31201-2B8E-9EF3-D6EF-B8523E3C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91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F85A-5095-7890-A875-49F66D0B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27848-98B8-906B-6CF9-6106B07D6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E752C-327A-BE1B-7F4D-1C677831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24C32-A9A4-9EFC-D800-C0A67744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A136-8821-1A86-B176-8F292C25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06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F35-6198-9D17-ABEF-BC5F3555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36792-0088-100F-966D-364ED9E0F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9B6C-71E1-8232-AE82-2D331FEE9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5E3A8-D090-4710-F946-8BC0323D6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712FD-A64B-8938-CA5A-98CE706A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D8CA-C7D7-D97F-2B36-8D8FF199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09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B4AA-F3DB-5076-246C-8CEFA5CD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4F7CB-CF54-8FEC-2170-984CA3DF8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75366-CFBA-13D0-3DAA-230390257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33537-9B4A-B0B1-1C68-FBD28F014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ABCEA-E13D-1251-B31E-9399F6B3E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0EF0F-389D-E93E-7034-A824C89F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36B6B-E58B-4571-592C-B2B5F019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9AA85-64A9-1AA9-AA4F-0A52467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22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FB93-2729-B02C-DD61-F8ED8248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D73B4-5A4F-66CF-BB80-8D064D15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60C13-7898-6277-9AB4-B7507E9B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974B9-3603-CF9E-84ED-EDA4F0AA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94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CBB2D-4363-130B-AF63-EB3F0C96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5F5C0-2FFC-E511-3501-9CB137A8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BD8E5-DD27-8EF8-E616-50D10A02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94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6DF8B-BAC2-1D57-6428-F250FD0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C9A5-C022-EB6D-B63C-19439B6D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7505C-E11B-C217-367C-EDC1DE72D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A08CB-DAF5-8CDA-024F-133BCBE05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22755-B869-DB16-306D-5181C9D7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4F0BF-9116-470C-4E17-F54D1A63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64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16A0-9E38-D035-7B2C-E6F1E0F5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B8444-8BDE-3214-6514-1BB7AAC83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DAC36-990A-BDE1-D832-32C4822EF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49EAB-3AD4-5455-C3AB-F7C6CACF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863D9-2497-148F-BB94-AE57359F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28AC2-6469-7BA9-CA38-5501F3DC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5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9180A-6963-E473-FC87-AA9A2DED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C0030-8FD6-E2B4-8095-F34FF4196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85E93-AFE5-3199-8718-4C10A0BA0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A22E2-3449-445B-A1F1-6D4C9C0DBCF8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0141-D186-6B1A-E0FF-60610C5D5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BCEB-E083-D141-2259-1EC016608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68637-050D-41AB-9CB7-5A0AD13072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0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webextension" Target="../webextensions/webextension1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wave with a city in the distance">
            <a:extLst>
              <a:ext uri="{FF2B5EF4-FFF2-40B4-BE49-F238E27FC236}">
                <a16:creationId xmlns:a16="http://schemas.microsoft.com/office/drawing/2014/main" id="{4939A43C-BD64-20B5-BA92-171FBDFDC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A0AB45-CC3C-F059-819A-27B554F25FD2}"/>
              </a:ext>
            </a:extLst>
          </p:cNvPr>
          <p:cNvSpPr txBox="1"/>
          <p:nvPr/>
        </p:nvSpPr>
        <p:spPr>
          <a:xfrm>
            <a:off x="367004" y="858416"/>
            <a:ext cx="5728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Disney Magic: Exploring the hidden layout</a:t>
            </a:r>
            <a:endParaRPr lang="en-IN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CFB03-289F-975E-ED2F-28ACA258856D}"/>
              </a:ext>
            </a:extLst>
          </p:cNvPr>
          <p:cNvSpPr txBox="1"/>
          <p:nvPr/>
        </p:nvSpPr>
        <p:spPr>
          <a:xfrm>
            <a:off x="4845698" y="3429000"/>
            <a:ext cx="6677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Since its opening in 1955, Disneyland has become the second most visited theme park in the world, right behind the Magic Kingdom at Walt Disney World.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However, this enormous and increasing popularity poses the problem of larger crowds and longer lines.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Improving crowd control and line efficiency have been of the utmost importance in maintaining high customer satisfaction, return rate, and ultimately the magical Disney experience.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Disney has seemingly contradictory goals, to both maximize the number of visitors, and therefore the profits, and maximize the number of park guests who leave with a satisfied smile on their faces.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With the efforts of industrial and systems engineers who specialize in process efficiency, Disney has mastered the art of optimization.</a:t>
            </a:r>
            <a:endParaRPr lang="en-IN" sz="1400" dirty="0"/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5BB4465B-32CE-DF9B-306C-B6BE84709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862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90"/>
    </mc:Choice>
    <mc:Fallback>
      <p:transition spd="slow" advTm="76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on water with a blue background&#10;&#10;Description automatically generated">
            <a:extLst>
              <a:ext uri="{FF2B5EF4-FFF2-40B4-BE49-F238E27FC236}">
                <a16:creationId xmlns:a16="http://schemas.microsoft.com/office/drawing/2014/main" id="{B575143B-2D75-FA81-09E5-AE5667336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6613D-B1F5-F500-A7E0-47E304CCDDEC}"/>
              </a:ext>
            </a:extLst>
          </p:cNvPr>
          <p:cNvSpPr txBox="1"/>
          <p:nvPr/>
        </p:nvSpPr>
        <p:spPr>
          <a:xfrm>
            <a:off x="5394960" y="208300"/>
            <a:ext cx="665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Purposeful Park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1C971-F6B3-6CF2-6DB2-57839BC65588}"/>
              </a:ext>
            </a:extLst>
          </p:cNvPr>
          <p:cNvSpPr txBox="1"/>
          <p:nvPr/>
        </p:nvSpPr>
        <p:spPr>
          <a:xfrm>
            <a:off x="6195526" y="1158240"/>
            <a:ext cx="58521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Disneyland is divided into themed "lands," each with a signature attraction that attracts visitors.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Examples include Frontierland with Big Thunder Mountain, Tomorrowland with Space Mountain, and Adventureland with the Indiana Jones Adventure.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Placing major attractions at the far end of lands helps disperse crowds and avoid congestion.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Main Street's design facilitates smooth traffic flow into and out of the park.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The loop design encourages a steady flow of visitors and reduces congestion during peak times.</a:t>
            </a:r>
            <a:endParaRPr lang="en-IN" sz="1600" dirty="0"/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C2801A54-6EDD-83F1-D484-00631B9C1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895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633"/>
    </mc:Choice>
    <mc:Fallback>
      <p:transition spd="slow" advTm="145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with blue roofs&#10;&#10;Description automatically generated">
            <a:extLst>
              <a:ext uri="{FF2B5EF4-FFF2-40B4-BE49-F238E27FC236}">
                <a16:creationId xmlns:a16="http://schemas.microsoft.com/office/drawing/2014/main" id="{86DA7EC7-BBB6-C1D6-CDA1-4834A7788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16E0CC-A4F9-9DDA-C4E1-E71CF31EB8E3}"/>
              </a:ext>
            </a:extLst>
          </p:cNvPr>
          <p:cNvSpPr txBox="1"/>
          <p:nvPr/>
        </p:nvSpPr>
        <p:spPr>
          <a:xfrm>
            <a:off x="365760" y="660400"/>
            <a:ext cx="4744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Storytelling and Immersion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B055C-E253-C47C-3899-9A4F4C683012}"/>
              </a:ext>
            </a:extLst>
          </p:cNvPr>
          <p:cNvSpPr txBox="1"/>
          <p:nvPr/>
        </p:nvSpPr>
        <p:spPr>
          <a:xfrm>
            <a:off x="0" y="4089331"/>
            <a:ext cx="5811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Disney prioritizes storytelling to create an immersive experience for visitors.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Instead of just building rides, Disney Imagineers design entire lands that tell cohesive narratives.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Example: New Orleans Square transports visitors to the French Quarter through architecture, music, and costumes.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This commitment to storytelling sets a new standard for theme park design and enhances guest immersion.</a:t>
            </a:r>
            <a:endParaRPr lang="en-IN" sz="1600" dirty="0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9459D588-4CCF-4D30-5277-E24FC8A93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487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20"/>
    </mc:Choice>
    <mc:Fallback>
      <p:transition spd="slow" advTm="69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astle&#10;&#10;Description automatically generated">
            <a:extLst>
              <a:ext uri="{FF2B5EF4-FFF2-40B4-BE49-F238E27FC236}">
                <a16:creationId xmlns:a16="http://schemas.microsoft.com/office/drawing/2014/main" id="{E6C835FC-52EA-C08C-789B-ECD07053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8D473-6F41-82C9-AC38-DC82DDFE5230}"/>
              </a:ext>
            </a:extLst>
          </p:cNvPr>
          <p:cNvSpPr txBox="1"/>
          <p:nvPr/>
        </p:nvSpPr>
        <p:spPr>
          <a:xfrm>
            <a:off x="213360" y="680720"/>
            <a:ext cx="5049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0" i="0" dirty="0">
                <a:solidFill>
                  <a:schemeClr val="accent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Architectural Techniques: Forced Perspective</a:t>
            </a:r>
            <a:endParaRPr lang="en-IN" sz="2800" dirty="0">
              <a:solidFill>
                <a:schemeClr val="accent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64345-5983-FCA9-5606-FAD546BE557B}"/>
              </a:ext>
            </a:extLst>
          </p:cNvPr>
          <p:cNvSpPr txBox="1"/>
          <p:nvPr/>
        </p:nvSpPr>
        <p:spPr>
          <a:xfrm>
            <a:off x="0" y="3088640"/>
            <a:ext cx="7589520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Disney utilizes forced perspective, an ingenious architectural technique,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 to create illusions of height and grandeur.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Structures are built with larger scales at the bottom and smaller scales at the top, enhancing their perceived size.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Example: Cinderella Castle appears much taller than its actual height of 189 feet due to forced perspective.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This optical illusion contributes to the immersive and larger-than-life feel of Disney parks, enhancing the overall guest experience.</a:t>
            </a:r>
            <a:endParaRPr lang="en-IN" sz="1600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270DC9CC-E680-ABB4-B2F1-CD661A246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373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80"/>
    </mc:Choice>
    <mc:Fallback>
      <p:transition spd="slow" advTm="30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holding a flag">
            <a:extLst>
              <a:ext uri="{FF2B5EF4-FFF2-40B4-BE49-F238E27FC236}">
                <a16:creationId xmlns:a16="http://schemas.microsoft.com/office/drawing/2014/main" id="{3FB2FFBA-B9F4-2189-C836-1392AC5A0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93C0A-A633-B5A3-30E1-A2FB8545ADBA}"/>
              </a:ext>
            </a:extLst>
          </p:cNvPr>
          <p:cNvSpPr txBox="1"/>
          <p:nvPr/>
        </p:nvSpPr>
        <p:spPr>
          <a:xfrm>
            <a:off x="4175760" y="1209040"/>
            <a:ext cx="646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0" i="0" dirty="0">
                <a:solidFill>
                  <a:srgbClr val="F9F9F9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Efficient Layouts and Navigation</a:t>
            </a:r>
            <a:endParaRPr lang="en-IN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490FA-CACE-C8D6-C541-03CAB46E1D3E}"/>
              </a:ext>
            </a:extLst>
          </p:cNvPr>
          <p:cNvSpPr txBox="1"/>
          <p:nvPr/>
        </p:nvSpPr>
        <p:spPr>
          <a:xfrm>
            <a:off x="4043680" y="2519680"/>
            <a:ext cx="7548880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Disney parks are designed with efficiency in mind to ensure smooth guest navigation and minimize congestion.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The hub-and-spoke layout design facilitates easy navigation, with themed lands branching out from iconic park landmarks at the center.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Guests can easily move between lands, enhancing their overall park experience.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Efficient layouts contribute to minimized wait times and optimized guest flow, ultimately enhancing guest satisfaction.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8AD5F3B-986F-4C3C-20F2-1CF1332993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870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41"/>
    </mc:Choice>
    <mc:Fallback>
      <p:transition spd="slow" advTm="33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bridge and a bridge&#10;&#10;Description automatically generated">
            <a:extLst>
              <a:ext uri="{FF2B5EF4-FFF2-40B4-BE49-F238E27FC236}">
                <a16:creationId xmlns:a16="http://schemas.microsoft.com/office/drawing/2014/main" id="{410BE600-9C13-B5E2-7B0C-78FD9CF35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>
                <a:extLst>
                  <a:ext uri="{FF2B5EF4-FFF2-40B4-BE49-F238E27FC236}">
                    <a16:creationId xmlns:a16="http://schemas.microsoft.com/office/drawing/2014/main" id="{56851443-4FF3-1539-AD46-072A97FD14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229809"/>
                  </p:ext>
                </p:extLst>
              </p:nvPr>
            </p:nvGraphicFramePr>
            <p:xfrm>
              <a:off x="467360" y="254000"/>
              <a:ext cx="11430000" cy="62280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6" name="Add-in 5">
                <a:extLst>
                  <a:ext uri="{FF2B5EF4-FFF2-40B4-BE49-F238E27FC236}">
                    <a16:creationId xmlns:a16="http://schemas.microsoft.com/office/drawing/2014/main" id="{56851443-4FF3-1539-AD46-072A97FD14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360" y="254000"/>
                <a:ext cx="11430000" cy="622808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C1BB220-44ED-9141-CF3A-8126E3645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250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55"/>
    </mc:Choice>
    <mc:Fallback>
      <p:transition spd="slow" advTm="1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ED7A9-9470-6E45-5854-0A9F296F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astle&#10;&#10;Description automatically generated">
            <a:extLst>
              <a:ext uri="{FF2B5EF4-FFF2-40B4-BE49-F238E27FC236}">
                <a16:creationId xmlns:a16="http://schemas.microsoft.com/office/drawing/2014/main" id="{1065FA99-8F45-5538-5F83-F0244D5E2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24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2D951-870A-D26E-2115-BA6D7A375F61}"/>
              </a:ext>
            </a:extLst>
          </p:cNvPr>
          <p:cNvSpPr txBox="1"/>
          <p:nvPr/>
        </p:nvSpPr>
        <p:spPr>
          <a:xfrm>
            <a:off x="213360" y="680720"/>
            <a:ext cx="504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</a:t>
            </a:r>
            <a:r>
              <a:rPr lang="en-IN" sz="2800" dirty="0" err="1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onclusion</a:t>
            </a:r>
            <a:endParaRPr lang="en-IN" sz="2800" dirty="0">
              <a:solidFill>
                <a:schemeClr val="accent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907B7-F4F3-4770-41D6-52FD5AAF96A6}"/>
              </a:ext>
            </a:extLst>
          </p:cNvPr>
          <p:cNvSpPr txBox="1"/>
          <p:nvPr/>
        </p:nvSpPr>
        <p:spPr>
          <a:xfrm>
            <a:off x="0" y="3088640"/>
            <a:ext cx="7589520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Disney parks are meticulously organized to facilitate a specific experience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   for guests, guided by themed lands and strategically placed attractions.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The park layout reflects strategic business decisions aimed at enhancing guest satisfaction, maximizing revenue, and optimizing operational efficiency.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Key decisions include placing iconic attractions at the far ends of themed lands to encourage exploration and distribute crowds evenly throughout the park.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Efficient queue management strategies and high-capacity ride designs minimize wait times and enhance guest satisfaction.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These conclusions highlight the importance of Disney's approach to park design in driving guest satisfaction, repeat visitation, and financial success.</a:t>
            </a:r>
            <a:endParaRPr lang="en-IN" sz="1600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1BB5C7B9-D2DB-689C-CFD6-D31AE0F98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609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935"/>
    </mc:Choice>
    <mc:Fallback>
      <p:transition spd="slow" advTm="125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webextension1.xml><?xml version="1.0" encoding="utf-8"?>
<we:webextension xmlns:we="http://schemas.microsoft.com/office/webextensions/webextension/2010/11" id="{E640F123-BEBD-4062-A529-0E63F70BAA1F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YTW/bOBD9K4UuvRiLEfVF5pakNlCgWARNkB6KQBiSY1cbWfJSdBJv4P++Q9pGmrbbLdyg9cEwYIgU+Wb45j1S0mNim2HR4upPnFNykpz1/e0c3e2rNBkl3fM+q6cqJ2E0YAqGUEsTRvUL3/TdkJw8Jh7djPx1MyyxDYDc+fFmlGDbXuAstKbYDjRKFuSGvsO2+Yc2g/mWd0tajxJ6WLS9wwB56dFTgL3j4dzmVNI/Mo6Ixjd3dEnGb3rf06J3ftceJcPmKqb0/F4AiwHP+85j0zFw6FOpFkgZLymHTNhcgixD/9B0s3ab4tPcq9Ui0OLpwev+ITCg/2L8gLRe8xLSyjJJU0tSAICqsDJifzRZVNYKCWQKMLIUVlgVZk+b1m/T16vxw8Ix14+7kk3iTbSFUAYKUOGHIKsSOIDfRDxndme9awxnM9rCBbTrHdtilExcP4+4W3lYHjnufONXodEMHa1qix5rsxx8P6/viW5DhTaLgjUX/8MnchQxmHPb7MrwNv6HvGkYNsWKQ9rl/Is7oXXZL52h9zR9asRsAkEXrmc9xYwuWKV1THUdQl9ju4waZOR3TSAk8h67efTrd40OE19d/r1ER6/DpBvm/GYjw8/C/1Ba/8/Ld7IdJZ/6+3NHXBObnKTr0eOuTKf2DjtDgfnnSZ3OZo5muCN0/Mszniy7rauyLxcAkcTvCt6gs1+rXRldVVaJFI3NtTVWgdzfOzTNM1mmFWQZVLnKMDX66J0X8Q6vjtdCrsXOHp1zAM6ZkgYrc0C0kk/nQpSl3d85pda5VZUSeVGIoipNCcXROS/iHJYldX7p6GidQ7FOpgWgzqCsLBRk86zIfsI6pszNFFKbloCVrWTFj8k/Zh1tMVMFmlykFbFzcrbS0TqfHTrIT+3D6micAzGOLjVOwQiN0iBVIPgd6nhKvIjUr/p571x/f9T6gWjdWixTqtCmFjRUKlUA+x8SIKXU2ZTf5iXjyQzA/sTTmlC5FEUBkCnDjuJ3Hir/24ff9NjvlRUcqKw+YOOvmq9Ule6hqouzt/X5dS3TQkgxUbWoJkWdqwJqlWdQj1UKYziVb87K0+cF5oaz5M5WsXhvGrf7lsV74PhwCVqHDSv0Pi0lmZObxQOiX/phgYYusNvsv4sNZENxHNedtz2y2+u49X9jk4xfE5MYJgb7FzIrnaDNFAAA&quot;"/>
    <we:property name="creatorSessionId" value="&quot;2ce49cf0-a69d-4a41-9bbe-997d70798dc4&quot;"/>
    <we:property name="creatorTenantId" value="&quot;b6417cd0-1f73-4471-9a39-20953822a34a&quot;"/>
    <we:property name="creatorUserId" value="&quot;1003200213049C85&quot;"/>
    <we:property name="datasetId" value="&quot;4cb6a8e2-b081-4590-af12-8e9d644b9937&quot;"/>
    <we:property name="embedUrl" value="&quot;/reportEmbed?reportId=1f70991a-536e-472f-9a67-5999424985ea&amp;config=eyJjbHVzdGVyVXJsIjoiaHR0cHM6Ly9XQUJJLVVTLU5PUlRILUNFTlRSQUwtSC1QUklNQVJZLXJlZGlyZWN0LmFuYWx5c2lzLndpbmRvd3MubmV0IiwiZW1iZWRGZWF0dXJlcyI6eyJ1c2FnZU1ldHJpY3NWTmV4dCI6dHJ1ZSwiZGlzYWJsZUFuZ3VsYXJKU0Jvb3RzdHJhcFJlcG9ydEVtYmVkIjp0cnVlfX0%3D&amp;disableSensitivityBanner=true&amp;lrtl=1&quot;"/>
    <we:property name="initialStateBookmark" value="&quot;H4sIAAAAAAAAA+1YS2/bOBD+K4UuvRgLinqRuTmuDRR9GUmQHhaBMCTHrjay6KWkJN4i/71DWt4g6RNusOuD4Ys4pL4Zznzf0NTnyFTtuobNe1hhdBKdWnu9Anf9Io5GUTPYPnx482589qZ8P343JbNdd5Vt2ujkc9SBW2J3WbU91B6BjH9ejSKo6zks/WgBdYujaI2utQ3U1T+4XUxTnevxfhTh3bq2DjzkeQcdetgbWk5j8h3/kZBH0F11g+eou631DNfWdbvxKGq3TyGkx3MeLDic2KaDqiFgb+MyFTzLGEukzphMRI65ty+quhuWqM30bu1oP7TLzdrnYULRLa2rNNRRiNth2w5OJrbuV+Fp+sh+bnun8QwXYarpqm5DSJTzBjelgQ5K3bedXZW3iNdJdE8JmTtL6Qrr5lSJMlTGT3yytxOHFISJTtj96N+4xuYGGk3Wp0GNl0uHS9glYvofRPwRqu6iGgKe9c1Qhfjr+K/I0lbNsh4Y8VCqi+225qevy8llKeKMCz6TJS9mWZnKjJUyTVg5lTGbsrF4dZqPPSnVX1RyXznCtc6gO92E4r2q3I4LfPRkrweVIMoImZgQQiULbriIDRMJY8Z4Rz9MVYd3nbJ3j9Pg0YyBPMYCDGEpVshYMrY/msoVLJjmCoQGLBjHBL+vmqF7zMIkmIxLzUhr/gdMFDkjB99U1hbOo13u+gBVbubsKuAOncrT/efZH0XbTRHfRtHHT+gwYFA3MNWu7K+fFLkdlvxC+beDEM0PpEuuL6HuQ3ck5LeVT0jIezDT6pcXdmWds7c1NOalf+UqEOL/bjPxgbaZxxE/yCjZo89ocOZrruc6T/WCxSbOGRSmEIWOf5HrykAiM9ApjwskqqfE/SPXH7g+AzqK282R6gdC9UWiOAOVsLwwLEOTJlmy/yGRK5UaWUieZhnPCtIRy46HxLMIh2iJTdc7PErnUKSDihmRMgAjmMaM5/lv/FvDRUo3kbhgScKKVCYQa3WUzvOcOY7ufxW6o3IORDlSq6IwksegTaqMNpKJ/ZUjssLQjYkh3ea1yOn2ZORROc+inLeV8i++OP+7B4dH7RyAduLCcK0WBgVnjMkCCs33146MFQe6yYNKWcJNKpjI90ULgA+WaIVuGT4R2L5r16BxDs2W5+ttwioM66ho1JjRDM9BYt8gY/iaGAUnFE2lavzJC/4bYxTC8py9/wIbVHVS7hQAAA==&quot;"/>
    <we:property name="isFiltersActionButtonVisible" value="true"/>
    <we:property name="isVisualContainerHeaderHidden" value="false"/>
    <we:property name="pageDisplayName" value="&quot;Page 1&quot;"/>
    <we:property name="pageName" value="&quot;ReportSection&quot;"/>
    <we:property name="pptInsertionSessionID" value="&quot;C226A040-AF95-49A1-B680-52DE83CC0CDE&quot;"/>
    <we:property name="reportEmbeddedTime" value="&quot;2024-02-14T19:37:37.750Z&quot;"/>
    <we:property name="reportName" value="&quot;disney&quot;"/>
    <we:property name="reportState" value="&quot;CONNECTED&quot;"/>
    <we:property name="reportUrl" value="&quot;/groups/me/reports/1f70991a-536e-472f-9a67-5999424985ea/ReportSection?experience=power-bi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565</Words>
  <Application>Microsoft Office PowerPoint</Application>
  <PresentationFormat>Widescreen</PresentationFormat>
  <Paragraphs>42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ADLaM Display</vt:lpstr>
      <vt:lpstr>Aharoni</vt:lpstr>
      <vt:lpstr>Arial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sarath s</dc:creator>
  <cp:lastModifiedBy>sarath s</cp:lastModifiedBy>
  <cp:revision>5</cp:revision>
  <dcterms:created xsi:type="dcterms:W3CDTF">2024-02-14T17:43:47Z</dcterms:created>
  <dcterms:modified xsi:type="dcterms:W3CDTF">2024-02-19T00:04:59Z</dcterms:modified>
</cp:coreProperties>
</file>